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27" r:id="rId1"/>
  </p:sldMasterIdLst>
  <p:notesMasterIdLst>
    <p:notesMasterId r:id="rId3"/>
  </p:notesMasterIdLst>
  <p:sldIdLst>
    <p:sldId id="270" r:id="rId2"/>
  </p:sldIdLst>
  <p:sldSz cx="28800425" cy="43200638"/>
  <p:notesSz cx="6797675" cy="9929813"/>
  <p:defaultTextStyle>
    <a:defPPr>
      <a:defRPr lang="en-US"/>
    </a:defPPr>
    <a:lvl1pPr marL="0" algn="l" defTabSz="436352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52" algn="l" defTabSz="436352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03" algn="l" defTabSz="436352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055" algn="l" defTabSz="436352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407" algn="l" defTabSz="436352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758" algn="l" defTabSz="436352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110" algn="l" defTabSz="436352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462" algn="l" defTabSz="436352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0813" algn="l" defTabSz="436352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84" userDrawn="1">
          <p15:clr>
            <a:srgbClr val="A4A3A4"/>
          </p15:clr>
        </p15:guide>
        <p15:guide id="2" pos="9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947" autoAdjust="0"/>
  </p:normalViewPr>
  <p:slideViewPr>
    <p:cSldViewPr snapToGrid="0">
      <p:cViewPr varScale="1">
        <p:scale>
          <a:sx n="18" d="100"/>
          <a:sy n="18" d="100"/>
        </p:scale>
        <p:origin x="3144" y="96"/>
      </p:cViewPr>
      <p:guideLst>
        <p:guide orient="horz" pos="13584"/>
        <p:guide pos="9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0B44608-4687-4060-B14C-30F18E6BAE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282825" y="1241425"/>
            <a:ext cx="22320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4F227BEC-4CA5-4187-AA3B-74C98EB70C72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629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136177" rtl="0" eaLnBrk="1" latinLnBrk="1" hangingPunct="1">
      <a:defRPr sz="4116" kern="1200">
        <a:solidFill>
          <a:schemeClr val="tx1"/>
        </a:solidFill>
        <a:latin typeface="+mn-lt"/>
        <a:ea typeface="+mn-ea"/>
        <a:cs typeface="+mn-cs"/>
      </a:defRPr>
    </a:lvl1pPr>
    <a:lvl2pPr marL="1568088" algn="l" defTabSz="3136177" rtl="0" eaLnBrk="1" latinLnBrk="1" hangingPunct="1">
      <a:defRPr sz="4116" kern="1200">
        <a:solidFill>
          <a:schemeClr val="tx1"/>
        </a:solidFill>
        <a:latin typeface="+mn-lt"/>
        <a:ea typeface="+mn-ea"/>
        <a:cs typeface="+mn-cs"/>
      </a:defRPr>
    </a:lvl2pPr>
    <a:lvl3pPr marL="3136177" algn="l" defTabSz="3136177" rtl="0" eaLnBrk="1" latinLnBrk="1" hangingPunct="1">
      <a:defRPr sz="4116" kern="1200">
        <a:solidFill>
          <a:schemeClr val="tx1"/>
        </a:solidFill>
        <a:latin typeface="+mn-lt"/>
        <a:ea typeface="+mn-ea"/>
        <a:cs typeface="+mn-cs"/>
      </a:defRPr>
    </a:lvl3pPr>
    <a:lvl4pPr marL="4704268" algn="l" defTabSz="3136177" rtl="0" eaLnBrk="1" latinLnBrk="1" hangingPunct="1">
      <a:defRPr sz="4116" kern="1200">
        <a:solidFill>
          <a:schemeClr val="tx1"/>
        </a:solidFill>
        <a:latin typeface="+mn-lt"/>
        <a:ea typeface="+mn-ea"/>
        <a:cs typeface="+mn-cs"/>
      </a:defRPr>
    </a:lvl4pPr>
    <a:lvl5pPr marL="6272356" algn="l" defTabSz="3136177" rtl="0" eaLnBrk="1" latinLnBrk="1" hangingPunct="1">
      <a:defRPr sz="4116" kern="1200">
        <a:solidFill>
          <a:schemeClr val="tx1"/>
        </a:solidFill>
        <a:latin typeface="+mn-lt"/>
        <a:ea typeface="+mn-ea"/>
        <a:cs typeface="+mn-cs"/>
      </a:defRPr>
    </a:lvl5pPr>
    <a:lvl6pPr marL="7840443" algn="l" defTabSz="3136177" rtl="0" eaLnBrk="1" latinLnBrk="1" hangingPunct="1">
      <a:defRPr sz="4116" kern="1200">
        <a:solidFill>
          <a:schemeClr val="tx1"/>
        </a:solidFill>
        <a:latin typeface="+mn-lt"/>
        <a:ea typeface="+mn-ea"/>
        <a:cs typeface="+mn-cs"/>
      </a:defRPr>
    </a:lvl6pPr>
    <a:lvl7pPr marL="9408531" algn="l" defTabSz="3136177" rtl="0" eaLnBrk="1" latinLnBrk="1" hangingPunct="1">
      <a:defRPr sz="4116" kern="1200">
        <a:solidFill>
          <a:schemeClr val="tx1"/>
        </a:solidFill>
        <a:latin typeface="+mn-lt"/>
        <a:ea typeface="+mn-ea"/>
        <a:cs typeface="+mn-cs"/>
      </a:defRPr>
    </a:lvl7pPr>
    <a:lvl8pPr marL="10976621" algn="l" defTabSz="3136177" rtl="0" eaLnBrk="1" latinLnBrk="1" hangingPunct="1">
      <a:defRPr sz="4116" kern="1200">
        <a:solidFill>
          <a:schemeClr val="tx1"/>
        </a:solidFill>
        <a:latin typeface="+mn-lt"/>
        <a:ea typeface="+mn-ea"/>
        <a:cs typeface="+mn-cs"/>
      </a:defRPr>
    </a:lvl8pPr>
    <a:lvl9pPr marL="12544711" algn="l" defTabSz="3136177" rtl="0" eaLnBrk="1" latinLnBrk="1" hangingPunct="1">
      <a:defRPr sz="41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rcRect b="1480"/>
          <a:stretch>
            <a:fillRect/>
          </a:stretch>
        </p:blipFill>
        <p:spPr>
          <a:xfrm>
            <a:off x="1335" y="0"/>
            <a:ext cx="28797759" cy="5981491"/>
          </a:xfrm>
          <a:prstGeom prst="rect">
            <a:avLst/>
          </a:prstGeom>
        </p:spPr>
      </p:pic>
      <p:sp>
        <p:nvSpPr>
          <p:cNvPr id="8" name="자유형: 도형 7"/>
          <p:cNvSpPr/>
          <p:nvPr/>
        </p:nvSpPr>
        <p:spPr>
          <a:xfrm flipV="1">
            <a:off x="1335" y="42852181"/>
            <a:ext cx="28797759" cy="348461"/>
          </a:xfrm>
          <a:custGeom>
            <a:avLst/>
            <a:gdLst>
              <a:gd name="connsiteX0" fmla="*/ 0 w 32399286"/>
              <a:gd name="connsiteY0" fmla="*/ 362036 h 362036"/>
              <a:gd name="connsiteX1" fmla="*/ 32399286 w 32399286"/>
              <a:gd name="connsiteY1" fmla="*/ 362036 h 362036"/>
              <a:gd name="connsiteX2" fmla="*/ 32399286 w 32399286"/>
              <a:gd name="connsiteY2" fmla="*/ 69504 h 362036"/>
              <a:gd name="connsiteX3" fmla="*/ 32399286 w 32399286"/>
              <a:gd name="connsiteY3" fmla="*/ 0 h 362036"/>
              <a:gd name="connsiteX4" fmla="*/ 0 w 32399286"/>
              <a:gd name="connsiteY4" fmla="*/ 0 h 362036"/>
              <a:gd name="connsiteX5" fmla="*/ 0 w 32399286"/>
              <a:gd name="connsiteY5" fmla="*/ 69504 h 36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99286" h="362036">
                <a:moveTo>
                  <a:pt x="0" y="362036"/>
                </a:moveTo>
                <a:lnTo>
                  <a:pt x="32399286" y="362036"/>
                </a:lnTo>
                <a:lnTo>
                  <a:pt x="32399286" y="69504"/>
                </a:lnTo>
                <a:lnTo>
                  <a:pt x="32399286" y="0"/>
                </a:lnTo>
                <a:lnTo>
                  <a:pt x="0" y="0"/>
                </a:lnTo>
                <a:lnTo>
                  <a:pt x="0" y="69504"/>
                </a:lnTo>
                <a:close/>
              </a:path>
            </a:pathLst>
          </a:custGeom>
          <a:solidFill>
            <a:srgbClr val="5576B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ko-KR" altLang="en-US" sz="882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9" y="2300035"/>
            <a:ext cx="6210092" cy="36610549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2" y="2300035"/>
            <a:ext cx="18270270" cy="36610549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1" y="10770173"/>
            <a:ext cx="24840371" cy="17970264"/>
          </a:xfrm>
        </p:spPr>
        <p:txBody>
          <a:bodyPr anchor="b"/>
          <a:lstStyle>
            <a:lvl1pPr>
              <a:defRPr sz="15272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1" y="28910445"/>
            <a:ext cx="24840371" cy="9450137"/>
          </a:xfrm>
        </p:spPr>
        <p:txBody>
          <a:bodyPr/>
          <a:lstStyle>
            <a:lvl1pPr marL="0" indent="0">
              <a:buNone/>
              <a:defRPr sz="6109">
                <a:solidFill>
                  <a:schemeClr val="tx1"/>
                </a:solidFill>
              </a:defRPr>
            </a:lvl1pPr>
            <a:lvl2pPr marL="1163742" indent="0">
              <a:buNone/>
              <a:defRPr sz="5091">
                <a:solidFill>
                  <a:schemeClr val="tx1">
                    <a:tint val="75000"/>
                  </a:schemeClr>
                </a:solidFill>
              </a:defRPr>
            </a:lvl2pPr>
            <a:lvl3pPr marL="2327485" indent="0">
              <a:buNone/>
              <a:defRPr sz="4581">
                <a:solidFill>
                  <a:schemeClr val="tx1">
                    <a:tint val="75000"/>
                  </a:schemeClr>
                </a:solidFill>
              </a:defRPr>
            </a:lvl3pPr>
            <a:lvl4pPr marL="3491227" indent="0">
              <a:buNone/>
              <a:defRPr sz="4073">
                <a:solidFill>
                  <a:schemeClr val="tx1">
                    <a:tint val="75000"/>
                  </a:schemeClr>
                </a:solidFill>
              </a:defRPr>
            </a:lvl4pPr>
            <a:lvl5pPr marL="4654969" indent="0">
              <a:buNone/>
              <a:defRPr sz="4073">
                <a:solidFill>
                  <a:schemeClr val="tx1">
                    <a:tint val="75000"/>
                  </a:schemeClr>
                </a:solidFill>
              </a:defRPr>
            </a:lvl5pPr>
            <a:lvl6pPr marL="5818711" indent="0">
              <a:buNone/>
              <a:defRPr sz="4073">
                <a:solidFill>
                  <a:schemeClr val="tx1">
                    <a:tint val="75000"/>
                  </a:schemeClr>
                </a:solidFill>
              </a:defRPr>
            </a:lvl6pPr>
            <a:lvl7pPr marL="6982454" indent="0">
              <a:buNone/>
              <a:defRPr sz="4073">
                <a:solidFill>
                  <a:schemeClr val="tx1">
                    <a:tint val="75000"/>
                  </a:schemeClr>
                </a:solidFill>
              </a:defRPr>
            </a:lvl7pPr>
            <a:lvl8pPr marL="8146196" indent="0">
              <a:buNone/>
              <a:defRPr sz="4073">
                <a:solidFill>
                  <a:schemeClr val="tx1">
                    <a:tint val="75000"/>
                  </a:schemeClr>
                </a:solidFill>
              </a:defRPr>
            </a:lvl8pPr>
            <a:lvl9pPr marL="9309938" indent="0">
              <a:buNone/>
              <a:defRPr sz="40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2"/>
            <a:ext cx="12240182" cy="27410410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7" y="11500172"/>
            <a:ext cx="12240182" cy="27410410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71" cy="8350127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1"/>
            <a:ext cx="12183929" cy="5190074"/>
          </a:xfrm>
        </p:spPr>
        <p:txBody>
          <a:bodyPr anchor="b"/>
          <a:lstStyle>
            <a:lvl1pPr marL="0" indent="0">
              <a:buNone/>
              <a:defRPr sz="6109" b="1"/>
            </a:lvl1pPr>
            <a:lvl2pPr marL="1163742" indent="0">
              <a:buNone/>
              <a:defRPr sz="5091" b="1"/>
            </a:lvl2pPr>
            <a:lvl3pPr marL="2327485" indent="0">
              <a:buNone/>
              <a:defRPr sz="4581" b="1"/>
            </a:lvl3pPr>
            <a:lvl4pPr marL="3491227" indent="0">
              <a:buNone/>
              <a:defRPr sz="4073" b="1"/>
            </a:lvl4pPr>
            <a:lvl5pPr marL="4654969" indent="0">
              <a:buNone/>
              <a:defRPr sz="4073" b="1"/>
            </a:lvl5pPr>
            <a:lvl6pPr marL="5818711" indent="0">
              <a:buNone/>
              <a:defRPr sz="4073" b="1"/>
            </a:lvl6pPr>
            <a:lvl7pPr marL="6982454" indent="0">
              <a:buNone/>
              <a:defRPr sz="4073" b="1"/>
            </a:lvl7pPr>
            <a:lvl8pPr marL="8146196" indent="0">
              <a:buNone/>
              <a:defRPr sz="4073" b="1"/>
            </a:lvl8pPr>
            <a:lvl9pPr marL="9309938" indent="0">
              <a:buNone/>
              <a:defRPr sz="4073" b="1"/>
            </a:lvl9pPr>
          </a:lstStyle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5"/>
            <a:ext cx="12183929" cy="23210348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8" y="10590161"/>
            <a:ext cx="12243934" cy="5190074"/>
          </a:xfrm>
        </p:spPr>
        <p:txBody>
          <a:bodyPr anchor="b"/>
          <a:lstStyle>
            <a:lvl1pPr marL="0" indent="0">
              <a:buNone/>
              <a:defRPr sz="6109" b="1"/>
            </a:lvl1pPr>
            <a:lvl2pPr marL="1163742" indent="0">
              <a:buNone/>
              <a:defRPr sz="5091" b="1"/>
            </a:lvl2pPr>
            <a:lvl3pPr marL="2327485" indent="0">
              <a:buNone/>
              <a:defRPr sz="4581" b="1"/>
            </a:lvl3pPr>
            <a:lvl4pPr marL="3491227" indent="0">
              <a:buNone/>
              <a:defRPr sz="4073" b="1"/>
            </a:lvl4pPr>
            <a:lvl5pPr marL="4654969" indent="0">
              <a:buNone/>
              <a:defRPr sz="4073" b="1"/>
            </a:lvl5pPr>
            <a:lvl6pPr marL="5818711" indent="0">
              <a:buNone/>
              <a:defRPr sz="4073" b="1"/>
            </a:lvl6pPr>
            <a:lvl7pPr marL="6982454" indent="0">
              <a:buNone/>
              <a:defRPr sz="4073" b="1"/>
            </a:lvl7pPr>
            <a:lvl8pPr marL="8146196" indent="0">
              <a:buNone/>
              <a:defRPr sz="4073" b="1"/>
            </a:lvl8pPr>
            <a:lvl9pPr marL="9309938" indent="0">
              <a:buNone/>
              <a:defRPr sz="4073" b="1"/>
            </a:lvl9pPr>
          </a:lstStyle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8" y="15780235"/>
            <a:ext cx="12243934" cy="23210348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및 설명" type="objTx" preserve="1">
  <p:cSld name="내용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1" y="2880043"/>
            <a:ext cx="9288888" cy="10080149"/>
          </a:xfrm>
        </p:spPr>
        <p:txBody>
          <a:bodyPr anchor="b"/>
          <a:lstStyle>
            <a:lvl1pPr>
              <a:defRPr sz="8145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5" y="6220103"/>
            <a:ext cx="14580217" cy="30700454"/>
          </a:xfrm>
        </p:spPr>
        <p:txBody>
          <a:bodyPr/>
          <a:lstStyle>
            <a:lvl1pPr>
              <a:defRPr sz="8145"/>
            </a:lvl1pPr>
            <a:lvl2pPr>
              <a:defRPr sz="7127"/>
            </a:lvl2pPr>
            <a:lvl3pPr>
              <a:defRPr sz="6109"/>
            </a:lvl3pPr>
            <a:lvl4pPr>
              <a:defRPr sz="5091"/>
            </a:lvl4pPr>
            <a:lvl5pPr>
              <a:defRPr sz="5091"/>
            </a:lvl5pPr>
            <a:lvl6pPr>
              <a:defRPr sz="5091"/>
            </a:lvl6pPr>
            <a:lvl7pPr>
              <a:defRPr sz="5091"/>
            </a:lvl7pPr>
            <a:lvl8pPr>
              <a:defRPr sz="5091"/>
            </a:lvl8pPr>
            <a:lvl9pPr>
              <a:defRPr sz="5091"/>
            </a:lvl9pPr>
          </a:lstStyle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1" y="12960193"/>
            <a:ext cx="9288888" cy="24010360"/>
          </a:xfrm>
        </p:spPr>
        <p:txBody>
          <a:bodyPr/>
          <a:lstStyle>
            <a:lvl1pPr marL="0" indent="0">
              <a:buNone/>
              <a:defRPr sz="4073"/>
            </a:lvl1pPr>
            <a:lvl2pPr marL="1163742" indent="0">
              <a:buNone/>
              <a:defRPr sz="3563"/>
            </a:lvl2pPr>
            <a:lvl3pPr marL="2327485" indent="0">
              <a:buNone/>
              <a:defRPr sz="3055"/>
            </a:lvl3pPr>
            <a:lvl4pPr marL="3491227" indent="0">
              <a:buNone/>
              <a:defRPr sz="2545"/>
            </a:lvl4pPr>
            <a:lvl5pPr marL="4654969" indent="0">
              <a:buNone/>
              <a:defRPr sz="2545"/>
            </a:lvl5pPr>
            <a:lvl6pPr marL="5818711" indent="0">
              <a:buNone/>
              <a:defRPr sz="2545"/>
            </a:lvl6pPr>
            <a:lvl7pPr marL="6982454" indent="0">
              <a:buNone/>
              <a:defRPr sz="2545"/>
            </a:lvl7pPr>
            <a:lvl8pPr marL="8146196" indent="0">
              <a:buNone/>
              <a:defRPr sz="2545"/>
            </a:lvl8pPr>
            <a:lvl9pPr marL="9309938" indent="0">
              <a:buNone/>
              <a:defRPr sz="2545"/>
            </a:lvl9pPr>
          </a:lstStyle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1" y="2880043"/>
            <a:ext cx="9288888" cy="10080149"/>
          </a:xfrm>
        </p:spPr>
        <p:txBody>
          <a:bodyPr anchor="b"/>
          <a:lstStyle>
            <a:lvl1pPr>
              <a:defRPr sz="8145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5" y="6220103"/>
            <a:ext cx="14580217" cy="30700454"/>
          </a:xfrm>
        </p:spPr>
        <p:txBody>
          <a:bodyPr anchor="t"/>
          <a:lstStyle>
            <a:lvl1pPr marL="0" indent="0">
              <a:buNone/>
              <a:defRPr sz="8145"/>
            </a:lvl1pPr>
            <a:lvl2pPr marL="1163742" indent="0">
              <a:buNone/>
              <a:defRPr sz="7127"/>
            </a:lvl2pPr>
            <a:lvl3pPr marL="2327485" indent="0">
              <a:buNone/>
              <a:defRPr sz="6109"/>
            </a:lvl3pPr>
            <a:lvl4pPr marL="3491227" indent="0">
              <a:buNone/>
              <a:defRPr sz="5091"/>
            </a:lvl4pPr>
            <a:lvl5pPr marL="4654969" indent="0">
              <a:buNone/>
              <a:defRPr sz="5091"/>
            </a:lvl5pPr>
            <a:lvl6pPr marL="5818711" indent="0">
              <a:buNone/>
              <a:defRPr sz="5091"/>
            </a:lvl6pPr>
            <a:lvl7pPr marL="6982454" indent="0">
              <a:buNone/>
              <a:defRPr sz="5091"/>
            </a:lvl7pPr>
            <a:lvl8pPr marL="8146196" indent="0">
              <a:buNone/>
              <a:defRPr sz="5091"/>
            </a:lvl8pPr>
            <a:lvl9pPr marL="9309938" indent="0">
              <a:buNone/>
              <a:defRPr sz="5091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1" y="12960193"/>
            <a:ext cx="9288888" cy="24010360"/>
          </a:xfrm>
        </p:spPr>
        <p:txBody>
          <a:bodyPr/>
          <a:lstStyle>
            <a:lvl1pPr marL="0" indent="0">
              <a:buNone/>
              <a:defRPr sz="4073"/>
            </a:lvl1pPr>
            <a:lvl2pPr marL="1163742" indent="0">
              <a:buNone/>
              <a:defRPr sz="3563"/>
            </a:lvl2pPr>
            <a:lvl3pPr marL="2327485" indent="0">
              <a:buNone/>
              <a:defRPr sz="3055"/>
            </a:lvl3pPr>
            <a:lvl4pPr marL="3491227" indent="0">
              <a:buNone/>
              <a:defRPr sz="2545"/>
            </a:lvl4pPr>
            <a:lvl5pPr marL="4654969" indent="0">
              <a:buNone/>
              <a:defRPr sz="2545"/>
            </a:lvl5pPr>
            <a:lvl6pPr marL="5818711" indent="0">
              <a:buNone/>
              <a:defRPr sz="2545"/>
            </a:lvl6pPr>
            <a:lvl7pPr marL="6982454" indent="0">
              <a:buNone/>
              <a:defRPr sz="2545"/>
            </a:lvl7pPr>
            <a:lvl8pPr marL="8146196" indent="0">
              <a:buNone/>
              <a:defRPr sz="2545"/>
            </a:lvl8pPr>
            <a:lvl9pPr marL="9309938" indent="0">
              <a:buNone/>
              <a:defRPr sz="2545"/>
            </a:lvl9pPr>
          </a:lstStyle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테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71" cy="8350127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2"/>
            <a:ext cx="24840371" cy="2741041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30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5D35D6B7-4937-4DA9-B9DB-FB89A4FCA7A2}" type="datetime1">
              <a:rPr lang="ko-KR" altLang="en-US"/>
              <a:pPr lvl="0"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2" y="40040601"/>
            <a:ext cx="9720144" cy="2300034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30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2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30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0542F0A8-900E-4752-A73C-5780B384E7B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ransition/>
  <p:txStyles>
    <p:titleStyle>
      <a:lvl1pPr algn="l" defTabSz="2327485" rtl="0" eaLnBrk="1" latinLnBrk="1" hangingPunct="1">
        <a:lnSpc>
          <a:spcPct val="90000"/>
        </a:lnSpc>
        <a:spcBef>
          <a:spcPct val="0"/>
        </a:spcBef>
        <a:buNone/>
        <a:defRPr sz="1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1871" indent="-581871" algn="l" defTabSz="2327485" rtl="0" eaLnBrk="1" latinLnBrk="1" hangingPunct="1">
        <a:lnSpc>
          <a:spcPct val="90000"/>
        </a:lnSpc>
        <a:spcBef>
          <a:spcPts val="2545"/>
        </a:spcBef>
        <a:buFont typeface="Arial"/>
        <a:buChar char="•"/>
        <a:defRPr sz="7127" kern="1200">
          <a:solidFill>
            <a:schemeClr val="tx1"/>
          </a:solidFill>
          <a:latin typeface="+mn-lt"/>
          <a:ea typeface="+mn-ea"/>
          <a:cs typeface="+mn-cs"/>
        </a:defRPr>
      </a:lvl1pPr>
      <a:lvl2pPr marL="1745613" indent="-581871" algn="l" defTabSz="2327485" rtl="0" eaLnBrk="1" latinLnBrk="1" hangingPunct="1">
        <a:lnSpc>
          <a:spcPct val="90000"/>
        </a:lnSpc>
        <a:spcBef>
          <a:spcPts val="1273"/>
        </a:spcBef>
        <a:buFont typeface="Arial"/>
        <a:buChar char="•"/>
        <a:defRPr sz="6109" kern="1200">
          <a:solidFill>
            <a:schemeClr val="tx1"/>
          </a:solidFill>
          <a:latin typeface="+mn-lt"/>
          <a:ea typeface="+mn-ea"/>
          <a:cs typeface="+mn-cs"/>
        </a:defRPr>
      </a:lvl2pPr>
      <a:lvl3pPr marL="2909356" indent="-581871" algn="l" defTabSz="2327485" rtl="0" eaLnBrk="1" latinLnBrk="1" hangingPunct="1">
        <a:lnSpc>
          <a:spcPct val="90000"/>
        </a:lnSpc>
        <a:spcBef>
          <a:spcPts val="1273"/>
        </a:spcBef>
        <a:buFont typeface="Arial"/>
        <a:buChar char="•"/>
        <a:defRPr sz="5091" kern="1200">
          <a:solidFill>
            <a:schemeClr val="tx1"/>
          </a:solidFill>
          <a:latin typeface="+mn-lt"/>
          <a:ea typeface="+mn-ea"/>
          <a:cs typeface="+mn-cs"/>
        </a:defRPr>
      </a:lvl3pPr>
      <a:lvl4pPr marL="4073098" indent="-581871" algn="l" defTabSz="2327485" rtl="0" eaLnBrk="1" latinLnBrk="1" hangingPunct="1">
        <a:lnSpc>
          <a:spcPct val="90000"/>
        </a:lnSpc>
        <a:spcBef>
          <a:spcPts val="1273"/>
        </a:spcBef>
        <a:buFont typeface="Arial"/>
        <a:buChar char="•"/>
        <a:defRPr sz="4581" kern="1200">
          <a:solidFill>
            <a:schemeClr val="tx1"/>
          </a:solidFill>
          <a:latin typeface="+mn-lt"/>
          <a:ea typeface="+mn-ea"/>
          <a:cs typeface="+mn-cs"/>
        </a:defRPr>
      </a:lvl4pPr>
      <a:lvl5pPr marL="5236840" indent="-581871" algn="l" defTabSz="2327485" rtl="0" eaLnBrk="1" latinLnBrk="1" hangingPunct="1">
        <a:lnSpc>
          <a:spcPct val="90000"/>
        </a:lnSpc>
        <a:spcBef>
          <a:spcPts val="1273"/>
        </a:spcBef>
        <a:buFont typeface="Arial"/>
        <a:buChar char="•"/>
        <a:defRPr sz="4581" kern="1200">
          <a:solidFill>
            <a:schemeClr val="tx1"/>
          </a:solidFill>
          <a:latin typeface="+mn-lt"/>
          <a:ea typeface="+mn-ea"/>
          <a:cs typeface="+mn-cs"/>
        </a:defRPr>
      </a:lvl5pPr>
      <a:lvl6pPr marL="6400582" indent="-581871" algn="l" defTabSz="2327485" rtl="0" eaLnBrk="1" latinLnBrk="1" hangingPunct="1">
        <a:lnSpc>
          <a:spcPct val="90000"/>
        </a:lnSpc>
        <a:spcBef>
          <a:spcPts val="1273"/>
        </a:spcBef>
        <a:buFont typeface="Arial"/>
        <a:buChar char="•"/>
        <a:defRPr sz="4581" kern="1200">
          <a:solidFill>
            <a:schemeClr val="tx1"/>
          </a:solidFill>
          <a:latin typeface="+mn-lt"/>
          <a:ea typeface="+mn-ea"/>
          <a:cs typeface="+mn-cs"/>
        </a:defRPr>
      </a:lvl6pPr>
      <a:lvl7pPr marL="7564324" indent="-581871" algn="l" defTabSz="2327485" rtl="0" eaLnBrk="1" latinLnBrk="1" hangingPunct="1">
        <a:lnSpc>
          <a:spcPct val="90000"/>
        </a:lnSpc>
        <a:spcBef>
          <a:spcPts val="1273"/>
        </a:spcBef>
        <a:buFont typeface="Arial"/>
        <a:buChar char="•"/>
        <a:defRPr sz="4581" kern="1200">
          <a:solidFill>
            <a:schemeClr val="tx1"/>
          </a:solidFill>
          <a:latin typeface="+mn-lt"/>
          <a:ea typeface="+mn-ea"/>
          <a:cs typeface="+mn-cs"/>
        </a:defRPr>
      </a:lvl7pPr>
      <a:lvl8pPr marL="8728067" indent="-581871" algn="l" defTabSz="2327485" rtl="0" eaLnBrk="1" latinLnBrk="1" hangingPunct="1">
        <a:lnSpc>
          <a:spcPct val="90000"/>
        </a:lnSpc>
        <a:spcBef>
          <a:spcPts val="1273"/>
        </a:spcBef>
        <a:buFont typeface="Arial"/>
        <a:buChar char="•"/>
        <a:defRPr sz="4581" kern="1200">
          <a:solidFill>
            <a:schemeClr val="tx1"/>
          </a:solidFill>
          <a:latin typeface="+mn-lt"/>
          <a:ea typeface="+mn-ea"/>
          <a:cs typeface="+mn-cs"/>
        </a:defRPr>
      </a:lvl8pPr>
      <a:lvl9pPr marL="9891809" indent="-581871" algn="l" defTabSz="2327485" rtl="0" eaLnBrk="1" latinLnBrk="1" hangingPunct="1">
        <a:lnSpc>
          <a:spcPct val="90000"/>
        </a:lnSpc>
        <a:spcBef>
          <a:spcPts val="1273"/>
        </a:spcBef>
        <a:buFont typeface="Arial"/>
        <a:buChar char="•"/>
        <a:defRPr sz="4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27485" rtl="0" eaLnBrk="1" latinLnBrk="1" hangingPunct="1">
        <a:defRPr sz="4581" kern="1200">
          <a:solidFill>
            <a:schemeClr val="tx1"/>
          </a:solidFill>
          <a:latin typeface="+mn-lt"/>
          <a:ea typeface="+mn-ea"/>
          <a:cs typeface="+mn-cs"/>
        </a:defRPr>
      </a:lvl1pPr>
      <a:lvl2pPr marL="1163742" algn="l" defTabSz="2327485" rtl="0" eaLnBrk="1" latinLnBrk="1" hangingPunct="1">
        <a:defRPr sz="4581" kern="1200">
          <a:solidFill>
            <a:schemeClr val="tx1"/>
          </a:solidFill>
          <a:latin typeface="+mn-lt"/>
          <a:ea typeface="+mn-ea"/>
          <a:cs typeface="+mn-cs"/>
        </a:defRPr>
      </a:lvl2pPr>
      <a:lvl3pPr marL="2327485" algn="l" defTabSz="2327485" rtl="0" eaLnBrk="1" latinLnBrk="1" hangingPunct="1">
        <a:defRPr sz="4581" kern="1200">
          <a:solidFill>
            <a:schemeClr val="tx1"/>
          </a:solidFill>
          <a:latin typeface="+mn-lt"/>
          <a:ea typeface="+mn-ea"/>
          <a:cs typeface="+mn-cs"/>
        </a:defRPr>
      </a:lvl3pPr>
      <a:lvl4pPr marL="3491227" algn="l" defTabSz="2327485" rtl="0" eaLnBrk="1" latinLnBrk="1" hangingPunct="1">
        <a:defRPr sz="4581" kern="1200">
          <a:solidFill>
            <a:schemeClr val="tx1"/>
          </a:solidFill>
          <a:latin typeface="+mn-lt"/>
          <a:ea typeface="+mn-ea"/>
          <a:cs typeface="+mn-cs"/>
        </a:defRPr>
      </a:lvl4pPr>
      <a:lvl5pPr marL="4654969" algn="l" defTabSz="2327485" rtl="0" eaLnBrk="1" latinLnBrk="1" hangingPunct="1">
        <a:defRPr sz="4581" kern="1200">
          <a:solidFill>
            <a:schemeClr val="tx1"/>
          </a:solidFill>
          <a:latin typeface="+mn-lt"/>
          <a:ea typeface="+mn-ea"/>
          <a:cs typeface="+mn-cs"/>
        </a:defRPr>
      </a:lvl5pPr>
      <a:lvl6pPr marL="5818711" algn="l" defTabSz="2327485" rtl="0" eaLnBrk="1" latinLnBrk="1" hangingPunct="1">
        <a:defRPr sz="4581" kern="1200">
          <a:solidFill>
            <a:schemeClr val="tx1"/>
          </a:solidFill>
          <a:latin typeface="+mn-lt"/>
          <a:ea typeface="+mn-ea"/>
          <a:cs typeface="+mn-cs"/>
        </a:defRPr>
      </a:lvl6pPr>
      <a:lvl7pPr marL="6982454" algn="l" defTabSz="2327485" rtl="0" eaLnBrk="1" latinLnBrk="1" hangingPunct="1">
        <a:defRPr sz="4581" kern="1200">
          <a:solidFill>
            <a:schemeClr val="tx1"/>
          </a:solidFill>
          <a:latin typeface="+mn-lt"/>
          <a:ea typeface="+mn-ea"/>
          <a:cs typeface="+mn-cs"/>
        </a:defRPr>
      </a:lvl7pPr>
      <a:lvl8pPr marL="8146196" algn="l" defTabSz="2327485" rtl="0" eaLnBrk="1" latinLnBrk="1" hangingPunct="1">
        <a:defRPr sz="4581" kern="1200">
          <a:solidFill>
            <a:schemeClr val="tx1"/>
          </a:solidFill>
          <a:latin typeface="+mn-lt"/>
          <a:ea typeface="+mn-ea"/>
          <a:cs typeface="+mn-cs"/>
        </a:defRPr>
      </a:lvl8pPr>
      <a:lvl9pPr marL="9309938" algn="l" defTabSz="2327485" rtl="0" eaLnBrk="1" latinLnBrk="1" hangingPunct="1">
        <a:defRPr sz="4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직사각형 81"/>
          <p:cNvSpPr/>
          <p:nvPr/>
        </p:nvSpPr>
        <p:spPr>
          <a:xfrm>
            <a:off x="1230025" y="1301276"/>
            <a:ext cx="5493504" cy="3862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800" b="1" dirty="0" smtClean="0">
                <a:solidFill>
                  <a:schemeClr val="bg1"/>
                </a:solidFill>
              </a:rPr>
              <a:t>Sample</a:t>
            </a:r>
            <a:endParaRPr lang="ko-KR" altLang="en-US" sz="8800" b="1" dirty="0">
              <a:solidFill>
                <a:schemeClr val="bg1"/>
              </a:solidFill>
            </a:endParaRPr>
          </a:p>
        </p:txBody>
      </p:sp>
      <p:sp>
        <p:nvSpPr>
          <p:cNvPr id="84" name="CasellaDiTesto 5"/>
          <p:cNvSpPr txBox="1">
            <a:spLocks noChangeArrowheads="1"/>
          </p:cNvSpPr>
          <p:nvPr/>
        </p:nvSpPr>
        <p:spPr bwMode="auto">
          <a:xfrm>
            <a:off x="3006028" y="4619606"/>
            <a:ext cx="243713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ko-KR" sz="6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Author Name</a:t>
            </a:r>
            <a:r>
              <a:rPr lang="en-US" altLang="ko-KR" sz="6000" baseline="30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6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, Co-Author Name(s)</a:t>
            </a:r>
            <a:r>
              <a:rPr lang="en-US" altLang="ko-KR" sz="6000" baseline="30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2</a:t>
            </a:r>
            <a:endParaRPr lang="en-US" altLang="ko-KR" sz="6000" dirty="0">
              <a:latin typeface="Times New Roman" panose="02020603050405020304" pitchFamily="18" charset="0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85" name="직사각형 6"/>
          <p:cNvSpPr>
            <a:spLocks noChangeArrowheads="1"/>
          </p:cNvSpPr>
          <p:nvPr/>
        </p:nvSpPr>
        <p:spPr bwMode="auto">
          <a:xfrm>
            <a:off x="2211389" y="2465571"/>
            <a:ext cx="243712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ko-K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ko-KR" alt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(in Bold)</a:t>
            </a:r>
            <a:endParaRPr lang="ko-KR" altLang="en-US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asellaDiTesto 5"/>
          <p:cNvSpPr txBox="1">
            <a:spLocks noChangeArrowheads="1"/>
          </p:cNvSpPr>
          <p:nvPr/>
        </p:nvSpPr>
        <p:spPr bwMode="auto">
          <a:xfrm>
            <a:off x="2211386" y="5571391"/>
            <a:ext cx="243713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ko-KR" sz="5400" i="1" baseline="30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5400" i="1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Department, Affiliation, </a:t>
            </a:r>
            <a:r>
              <a:rPr lang="en-US" altLang="ko-KR" sz="5400" i="1" dirty="0" smtClean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City, Country</a:t>
            </a:r>
            <a:r>
              <a:rPr lang="en-US" altLang="ko-KR" sz="5400" i="1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, </a:t>
            </a:r>
            <a:r>
              <a:rPr lang="en-US" altLang="ko-KR" sz="5400" i="1" baseline="30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5400" i="1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Department, Affiliation, </a:t>
            </a:r>
            <a:r>
              <a:rPr lang="en-US" altLang="ko-KR" sz="5400" i="1" dirty="0" smtClean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City, Country….</a:t>
            </a:r>
            <a:endParaRPr lang="ko-KR" altLang="ko-KR" sz="5400" dirty="0">
              <a:latin typeface="Times New Roman" panose="02020603050405020304" pitchFamily="18" charset="0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87" name="AutoShape 7">
            <a:extLst>
              <a:ext uri="{FF2B5EF4-FFF2-40B4-BE49-F238E27FC236}">
                <a16:creationId xmlns:a16="http://schemas.microsoft.com/office/drawing/2014/main" id="{C880CE25-9A14-42B8-A5C6-6D3B25CCCCFF}"/>
              </a:ext>
            </a:extLst>
          </p:cNvPr>
          <p:cNvSpPr>
            <a:spLocks/>
          </p:cNvSpPr>
          <p:nvPr/>
        </p:nvSpPr>
        <p:spPr bwMode="auto">
          <a:xfrm>
            <a:off x="19006456" y="256237"/>
            <a:ext cx="9339943" cy="136977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8" tIns="35718" rIns="35718" bIns="35718" anchor="ctr"/>
          <a:lstStyle/>
          <a:p>
            <a:pPr algn="r">
              <a:defRPr/>
            </a:pPr>
            <a:r>
              <a:rPr lang="de-DE" sz="6600" b="1" dirty="0" smtClean="0">
                <a:latin typeface="Arial" panose="020B0604020202020204" pitchFamily="34" charset="0"/>
                <a:cs typeface="Arial" panose="020B0604020202020204" pitchFamily="34" charset="0"/>
                <a:sym typeface="Helvetica" charset="0"/>
              </a:rPr>
              <a:t>Presentation </a:t>
            </a:r>
            <a:r>
              <a:rPr lang="de-DE" sz="6600" b="1" dirty="0">
                <a:latin typeface="Arial" panose="020B0604020202020204" pitchFamily="34" charset="0"/>
                <a:cs typeface="Arial" panose="020B0604020202020204" pitchFamily="34" charset="0"/>
                <a:sym typeface="Helvetica" charset="0"/>
              </a:rPr>
              <a:t>number</a:t>
            </a:r>
            <a:endParaRPr lang="de-DE" sz="19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AutoShape 1"/>
          <p:cNvSpPr>
            <a:spLocks/>
          </p:cNvSpPr>
          <p:nvPr/>
        </p:nvSpPr>
        <p:spPr bwMode="auto">
          <a:xfrm>
            <a:off x="22592603" y="41130102"/>
            <a:ext cx="4784725" cy="9731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r">
              <a:lnSpc>
                <a:spcPct val="110000"/>
              </a:lnSpc>
              <a:defRPr/>
            </a:pPr>
            <a:r>
              <a:rPr lang="de-DE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charset="0"/>
              </a:rPr>
              <a:t>here can be you Logo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946922" y="13908027"/>
            <a:ext cx="26900231" cy="6154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sz="72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ㆍ</a:t>
            </a:r>
            <a:r>
              <a:rPr lang="en-US" altLang="ko-KR" sz="7200" dirty="0" smtClean="0">
                <a:solidFill>
                  <a:schemeClr val="bg1"/>
                </a:solidFill>
              </a:rPr>
              <a:t>Language </a:t>
            </a:r>
            <a:r>
              <a:rPr lang="en-US" altLang="ko-KR" sz="7200" dirty="0">
                <a:solidFill>
                  <a:schemeClr val="bg1"/>
                </a:solidFill>
              </a:rPr>
              <a:t>:  English </a:t>
            </a:r>
          </a:p>
          <a:p>
            <a:pPr>
              <a:defRPr/>
            </a:pPr>
            <a:r>
              <a:rPr lang="ko-KR" altLang="en-US" sz="72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ㆍ</a:t>
            </a:r>
            <a:r>
              <a:rPr lang="en-US" altLang="ko-KR" sz="7200" dirty="0" smtClean="0">
                <a:solidFill>
                  <a:schemeClr val="bg1"/>
                </a:solidFill>
              </a:rPr>
              <a:t>Poster </a:t>
            </a:r>
            <a:r>
              <a:rPr lang="en-US" altLang="ko-KR" sz="7200" dirty="0">
                <a:solidFill>
                  <a:schemeClr val="bg1"/>
                </a:solidFill>
              </a:rPr>
              <a:t>file Size: 80cm x 120cm </a:t>
            </a:r>
            <a:r>
              <a:rPr lang="en-US" altLang="ko-KR" sz="7200" dirty="0" smtClean="0">
                <a:solidFill>
                  <a:schemeClr val="bg1"/>
                </a:solidFill>
              </a:rPr>
              <a:t>(</a:t>
            </a:r>
            <a:r>
              <a:rPr lang="en-US" altLang="ko-KR" sz="7200" dirty="0">
                <a:solidFill>
                  <a:schemeClr val="bg1"/>
                </a:solidFill>
              </a:rPr>
              <a:t>Vertical Format)</a:t>
            </a:r>
            <a:endParaRPr lang="en-US" altLang="ko-KR" sz="72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ko-KR" altLang="en-US" sz="72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ㆍ</a:t>
            </a:r>
            <a:r>
              <a:rPr lang="en-US" altLang="ko-KR" sz="7200" dirty="0" smtClean="0">
                <a:solidFill>
                  <a:schemeClr val="bg1"/>
                </a:solidFill>
              </a:rPr>
              <a:t>Printed </a:t>
            </a:r>
            <a:r>
              <a:rPr lang="en-US" altLang="ko-KR" sz="7200" dirty="0" smtClean="0">
                <a:solidFill>
                  <a:schemeClr val="bg1"/>
                </a:solidFill>
              </a:rPr>
              <a:t>poster and </a:t>
            </a:r>
            <a:r>
              <a:rPr lang="en-US" altLang="ko-KR" sz="7200" dirty="0" smtClean="0">
                <a:solidFill>
                  <a:schemeClr val="bg1"/>
                </a:solidFill>
              </a:rPr>
              <a:t>E-poster are </a:t>
            </a:r>
            <a:r>
              <a:rPr lang="en-US" altLang="ko-KR" sz="7200" dirty="0" smtClean="0">
                <a:solidFill>
                  <a:schemeClr val="bg1"/>
                </a:solidFill>
              </a:rPr>
              <a:t>the same </a:t>
            </a:r>
            <a:r>
              <a:rPr lang="en-US" altLang="ko-KR" sz="7200" dirty="0" smtClean="0">
                <a:solidFill>
                  <a:schemeClr val="bg1"/>
                </a:solidFill>
              </a:rPr>
              <a:t>size.(E-poster </a:t>
            </a:r>
            <a:r>
              <a:rPr lang="en-US" altLang="ko-KR" sz="7200" dirty="0" smtClean="0">
                <a:solidFill>
                  <a:schemeClr val="bg1"/>
                </a:solidFill>
              </a:rPr>
              <a:t>: PDF </a:t>
            </a:r>
            <a:r>
              <a:rPr lang="en-US" altLang="ko-KR" sz="7200" dirty="0" smtClean="0">
                <a:solidFill>
                  <a:schemeClr val="bg1"/>
                </a:solidFill>
              </a:rPr>
              <a:t>file)</a:t>
            </a:r>
          </a:p>
        </p:txBody>
      </p:sp>
    </p:spTree>
    <p:extLst>
      <p:ext uri="{BB962C8B-B14F-4D97-AF65-F5344CB8AC3E}">
        <p14:creationId xmlns:p14="http://schemas.microsoft.com/office/powerpoint/2010/main" val="292802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66</Words>
  <Application>Microsoft Office PowerPoint</Application>
  <PresentationFormat>사용자 지정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굴림</vt:lpstr>
      <vt:lpstr>맑은 고딕</vt:lpstr>
      <vt:lpstr>Arial</vt:lpstr>
      <vt:lpstr>Calibri</vt:lpstr>
      <vt:lpstr>Calibri Light</vt:lpstr>
      <vt:lpstr>Helvetica</vt:lpstr>
      <vt:lpstr>Times New Roman</vt:lpstr>
      <vt:lpstr>Office 테마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Karen Martinez</dc:creator>
  <cp:lastModifiedBy>Windows 사용자</cp:lastModifiedBy>
  <cp:revision>170</cp:revision>
  <dcterms:created xsi:type="dcterms:W3CDTF">2021-03-25T01:39:55Z</dcterms:created>
  <dcterms:modified xsi:type="dcterms:W3CDTF">2022-09-21T07:33:40Z</dcterms:modified>
  <cp:version/>
</cp:coreProperties>
</file>